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2" r:id="rId2"/>
    <p:sldId id="368" r:id="rId3"/>
    <p:sldId id="371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9" r:id="rId14"/>
    <p:sldId id="360" r:id="rId15"/>
    <p:sldId id="361" r:id="rId16"/>
    <p:sldId id="362" r:id="rId17"/>
    <p:sldId id="363" r:id="rId18"/>
    <p:sldId id="364" r:id="rId19"/>
    <p:sldId id="366" r:id="rId20"/>
    <p:sldId id="370" r:id="rId21"/>
    <p:sldId id="367" r:id="rId22"/>
    <p:sldId id="365" r:id="rId23"/>
    <p:sldId id="314" r:id="rId24"/>
  </p:sldIdLst>
  <p:sldSz cx="9144000" cy="6858000" type="screen4x3"/>
  <p:notesSz cx="6797675" cy="9926638"/>
  <p:custDataLst>
    <p:tags r:id="rId2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5CF"/>
    <a:srgbClr val="083466"/>
    <a:srgbClr val="29282B"/>
    <a:srgbClr val="C30C3E"/>
    <a:srgbClr val="DC91A2"/>
    <a:srgbClr val="B70031"/>
    <a:srgbClr val="E8E8E8"/>
    <a:srgbClr val="E4D5D9"/>
    <a:srgbClr val="7FA5D0"/>
    <a:srgbClr val="023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4246" autoAdjust="0"/>
  </p:normalViewPr>
  <p:slideViewPr>
    <p:cSldViewPr snapToGrid="0">
      <p:cViewPr varScale="1">
        <p:scale>
          <a:sx n="92" d="100"/>
          <a:sy n="92" d="100"/>
        </p:scale>
        <p:origin x="12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C5992B23-3CD5-41FE-8E94-E5330A6F4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2133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AA9CEF1C-73B0-4FC4-96C2-669552919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5836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" charset="0"/>
        <a:ea typeface="MS PGothic" pitchFamily="34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" charset="0"/>
        <a:ea typeface="MS PGothic" pitchFamily="34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" charset="0"/>
        <a:ea typeface="MS PGothic" pitchFamily="34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" charset="0"/>
        <a:ea typeface="MS PGothic" pitchFamily="34" charset="-128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22532" name="Slide Number Placeholder 3"/>
          <p:cNvSpPr txBox="1">
            <a:spLocks noGrp="1"/>
          </p:cNvSpPr>
          <p:nvPr/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defTabSz="931863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pPr algn="r"/>
            <a:fld id="{2F6E667A-5D42-4FB3-9165-5DE1EA5D75A7}" type="slidenum">
              <a:rPr lang="en-US" altLang="zh-CN" sz="1200"/>
              <a:pPr algn="r"/>
              <a:t>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57771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jpe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jpe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jpe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title-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869034"/>
            <a:ext cx="7200900" cy="3678220"/>
          </a:xfrm>
          <a:prstGeom prst="rect">
            <a:avLst/>
          </a:prstGeom>
        </p:spPr>
      </p:pic>
      <p:sp>
        <p:nvSpPr>
          <p:cNvPr id="2150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438400"/>
            <a:ext cx="8229600" cy="609600"/>
          </a:xfrm>
        </p:spPr>
        <p:txBody>
          <a:bodyPr/>
          <a:lstStyle>
            <a:lvl1pPr algn="ctr">
              <a:defRPr sz="3200" baseline="0" smtClean="0">
                <a:solidFill>
                  <a:srgbClr val="003366"/>
                </a:solidFill>
                <a:effectLst/>
              </a:defRPr>
            </a:lvl1pPr>
          </a:lstStyle>
          <a:p>
            <a:r>
              <a:rPr lang="en-US" altLang="ja-JP" dirty="0" smtClean="0"/>
              <a:t>TITLE (CG 32 PT BOLD, CAP)</a:t>
            </a:r>
            <a:endParaRPr lang="en-US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048000"/>
            <a:ext cx="8229600" cy="457200"/>
          </a:xfrm>
        </p:spPr>
        <p:txBody>
          <a:bodyPr/>
          <a:lstStyle>
            <a:lvl1pPr marL="0" indent="0" algn="ctr">
              <a:buFont typeface="Wingdings 3" charset="2"/>
              <a:buNone/>
              <a:defRPr sz="2200" smtClean="0">
                <a:solidFill>
                  <a:srgbClr val="003366"/>
                </a:solidFill>
                <a:effectLst/>
              </a:defRPr>
            </a:lvl1pPr>
          </a:lstStyle>
          <a:p>
            <a:r>
              <a:rPr lang="en-US" altLang="ja-JP" dirty="0" smtClean="0"/>
              <a:t>SUB TITLE (CG 22 pt, bold)</a:t>
            </a:r>
            <a:endParaRPr lang="en-US" dirty="0" smtClean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866900" y="6472075"/>
            <a:ext cx="5410200" cy="381000"/>
          </a:xfrm>
        </p:spPr>
        <p:txBody>
          <a:bodyPr/>
          <a:lstStyle>
            <a:lvl1pPr marL="0" indent="0" algn="ctr" eaLnBrk="1" hangingPunct="1">
              <a:spcBef>
                <a:spcPct val="80000"/>
              </a:spcBef>
              <a:buFont typeface="Wingdings 3" charset="0"/>
              <a:buNone/>
              <a:defRPr sz="1400" b="1" baseline="0"/>
            </a:lvl1pPr>
            <a:lvl2pPr marL="406400" indent="0" algn="ctr">
              <a:buFontTx/>
              <a:buNone/>
              <a:defRPr sz="1400" b="1"/>
            </a:lvl2pPr>
            <a:lvl3pPr marL="742950" indent="0" algn="ctr">
              <a:buFontTx/>
              <a:buNone/>
              <a:defRPr sz="1400" b="1"/>
            </a:lvl3pPr>
            <a:lvl4pPr marL="1079500" indent="0" algn="ctr">
              <a:buFontTx/>
              <a:buNone/>
              <a:defRPr sz="1400" b="1"/>
            </a:lvl4pPr>
            <a:lvl5pPr marL="1317625" indent="0" algn="ctr">
              <a:buFontTx/>
              <a:buNone/>
              <a:defRPr sz="1400" b="1"/>
            </a:lvl5pPr>
          </a:lstStyle>
          <a:p>
            <a:pPr lvl="0"/>
            <a:r>
              <a:rPr lang="en-US" altLang="zh-CN" dirty="0" smtClean="0"/>
              <a:t>Location, Date (CG 14pt, bold)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201492"/>
            <a:ext cx="9143992" cy="474908"/>
          </a:xfrm>
          <a:prstGeom prst="rect">
            <a:avLst/>
          </a:prstGeom>
        </p:spPr>
      </p:pic>
      <p:pic>
        <p:nvPicPr>
          <p:cNvPr id="8" name="Picture 2" descr="\\192.168.1.200\On Going Server\Stella\Client's reference\Pernod Ricard\PPT template\Jun 2014\PR PPT bottle lineup_Jun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2" y="1653540"/>
            <a:ext cx="8961518" cy="479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\\192.168.1.200\On Going Server\Stella\Client's reference\Pernod Ricard\17 PR logos\Pernod_Ricard_China\Internal\pr_dn_08_china_color.jp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52" y="262891"/>
            <a:ext cx="3169493" cy="79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3055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-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4670755"/>
          </a:xfrm>
          <a:prstGeom prst="rect">
            <a:avLst/>
          </a:prstGeom>
        </p:spPr>
      </p:pic>
      <p:sp>
        <p:nvSpPr>
          <p:cNvPr id="2150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971800"/>
            <a:ext cx="8229600" cy="609600"/>
          </a:xfrm>
        </p:spPr>
        <p:txBody>
          <a:bodyPr/>
          <a:lstStyle>
            <a:lvl1pPr algn="ctr">
              <a:defRPr sz="3200" baseline="0" smtClean="0">
                <a:solidFill>
                  <a:srgbClr val="003366"/>
                </a:solidFill>
                <a:effectLst/>
              </a:defRPr>
            </a:lvl1pPr>
          </a:lstStyle>
          <a:p>
            <a:r>
              <a:rPr lang="en-US" dirty="0" smtClean="0"/>
              <a:t>SECTION TITLE (CG 32PT, BOLD, CAP)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3581400"/>
            <a:ext cx="8229600" cy="457200"/>
          </a:xfrm>
        </p:spPr>
        <p:txBody>
          <a:bodyPr/>
          <a:lstStyle>
            <a:lvl1pPr marL="0" indent="0" algn="ctr">
              <a:buFont typeface="Wingdings 3" charset="2"/>
              <a:buNone/>
              <a:defRPr sz="2200" smtClean="0">
                <a:solidFill>
                  <a:srgbClr val="003366"/>
                </a:solidFill>
                <a:effectLst/>
              </a:defRPr>
            </a:lvl1pPr>
          </a:lstStyle>
          <a:p>
            <a:r>
              <a:rPr lang="en-US" dirty="0" smtClean="0"/>
              <a:t>Section Subtitle (CG 22pt, bold)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553200"/>
            <a:ext cx="1905000" cy="30480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latin typeface="+mn-lt"/>
              </a:defRPr>
            </a:lvl1pPr>
          </a:lstStyle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201492"/>
            <a:ext cx="9143992" cy="474908"/>
          </a:xfrm>
          <a:prstGeom prst="rect">
            <a:avLst/>
          </a:prstGeom>
        </p:spPr>
      </p:pic>
      <p:pic>
        <p:nvPicPr>
          <p:cNvPr id="14" name="Picture 4" descr="\\192.168.1.200\On Going Server\Stella\Client's reference\Pernod Ricard\17 PR logos\Pernod_Ricard_China\Internal\pr_dn_08_china_color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52" y="262891"/>
            <a:ext cx="3169493" cy="79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9488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248400"/>
            <a:ext cx="9143992" cy="474908"/>
          </a:xfrm>
          <a:prstGeom prst="rect">
            <a:avLst/>
          </a:prstGeom>
        </p:spPr>
      </p:pic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2000"/>
            </a:lvl1pPr>
          </a:lstStyle>
          <a:p>
            <a:r>
              <a:rPr lang="en-US" altLang="zh-TW" dirty="0" smtClean="0"/>
              <a:t>CONTENT (CG </a:t>
            </a:r>
            <a:r>
              <a:rPr lang="en-US" altLang="zh-TW" dirty="0" err="1" smtClean="0"/>
              <a:t>20PT</a:t>
            </a:r>
            <a:r>
              <a:rPr lang="en-US" altLang="zh-TW" dirty="0" smtClean="0"/>
              <a:t>, BOLD, CAP)</a:t>
            </a:r>
            <a:endParaRPr lang="en-US" dirty="0"/>
          </a:p>
        </p:txBody>
      </p:sp>
      <p:sp>
        <p:nvSpPr>
          <p:cNvPr id="8" name="Content Placeholder 15"/>
          <p:cNvSpPr>
            <a:spLocks noGrp="1"/>
          </p:cNvSpPr>
          <p:nvPr>
            <p:ph sz="quarter" idx="16" hasCustomPrompt="1"/>
          </p:nvPr>
        </p:nvSpPr>
        <p:spPr>
          <a:xfrm>
            <a:off x="228600" y="914400"/>
            <a:ext cx="8686800" cy="5181600"/>
          </a:xfrm>
        </p:spPr>
        <p:txBody>
          <a:bodyPr/>
          <a:lstStyle>
            <a:lvl1pPr>
              <a:defRPr sz="1400" baseline="0"/>
            </a:lvl1pPr>
            <a:lvl2pPr>
              <a:defRPr sz="1200"/>
            </a:lvl2pPr>
            <a:lvl3pPr>
              <a:defRPr sz="1000"/>
            </a:lvl3pPr>
          </a:lstStyle>
          <a:p>
            <a:pPr lvl="0"/>
            <a:r>
              <a:rPr lang="en-US" dirty="0" smtClean="0"/>
              <a:t>(CG 14 pt BOLD) Click to edit Master text styles </a:t>
            </a:r>
          </a:p>
          <a:p>
            <a:pPr lvl="1"/>
            <a:r>
              <a:rPr lang="en-US" dirty="0" smtClean="0"/>
              <a:t>Second level (12 pt)</a:t>
            </a:r>
          </a:p>
          <a:p>
            <a:pPr lvl="2"/>
            <a:r>
              <a:rPr lang="en-US" dirty="0" smtClean="0"/>
              <a:t>Third level (10 pt)</a:t>
            </a:r>
          </a:p>
        </p:txBody>
      </p:sp>
      <p:cxnSp>
        <p:nvCxnSpPr>
          <p:cNvPr id="9" name="Straight Connector 6"/>
          <p:cNvCxnSpPr>
            <a:cxnSpLocks noChangeShapeType="1"/>
          </p:cNvCxnSpPr>
          <p:nvPr userDrawn="1"/>
        </p:nvCxnSpPr>
        <p:spPr bwMode="auto">
          <a:xfrm>
            <a:off x="228600" y="762000"/>
            <a:ext cx="8686800" cy="0"/>
          </a:xfrm>
          <a:prstGeom prst="line">
            <a:avLst/>
          </a:prstGeom>
          <a:noFill/>
          <a:ln w="28575">
            <a:solidFill>
              <a:srgbClr val="6BA5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553200"/>
            <a:ext cx="1905000" cy="30480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latin typeface="+mn-lt"/>
              </a:defRPr>
            </a:lvl1pPr>
          </a:lstStyle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6" name="Picture 4" descr="\\192.168.1.200\On Going Server\Stella\Client's reference\Pernod Ricard\17 PR logos\Pernod_Ricard_China\Internal\pr_dn_08_china_color.jp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60" y="180536"/>
            <a:ext cx="1773753" cy="4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03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248400"/>
            <a:ext cx="9143992" cy="474908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altLang="zh-TW" dirty="0" smtClean="0"/>
              <a:t>CONTENT (CG </a:t>
            </a:r>
            <a:r>
              <a:rPr lang="en-US" altLang="zh-TW" dirty="0" err="1" smtClean="0"/>
              <a:t>20PT</a:t>
            </a:r>
            <a:r>
              <a:rPr lang="en-US" altLang="zh-TW" dirty="0" smtClean="0"/>
              <a:t>, BOLD, CAP)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228600" y="914400"/>
            <a:ext cx="4191000" cy="5334000"/>
          </a:xfrm>
        </p:spPr>
        <p:txBody>
          <a:bodyPr/>
          <a:lstStyle>
            <a:lvl1pPr marL="180975" indent="-180975">
              <a:defRPr sz="1400" baseline="0"/>
            </a:lvl1pPr>
            <a:lvl2pPr marL="395288" indent="-214313">
              <a:defRPr sz="1200"/>
            </a:lvl2pPr>
            <a:lvl3pPr marL="450850" indent="292100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Level 1 (CG </a:t>
            </a:r>
            <a:r>
              <a:rPr lang="en-US" dirty="0" err="1" smtClean="0"/>
              <a:t>14pt</a:t>
            </a:r>
            <a:r>
              <a:rPr lang="en-US" dirty="0" smtClean="0"/>
              <a:t>, bold)</a:t>
            </a:r>
          </a:p>
          <a:p>
            <a:pPr lvl="1"/>
            <a:r>
              <a:rPr lang="en-US" dirty="0" smtClean="0"/>
              <a:t>Level 2 (CG </a:t>
            </a:r>
            <a:r>
              <a:rPr lang="en-US" dirty="0" err="1" smtClean="0"/>
              <a:t>12pt</a:t>
            </a:r>
            <a:r>
              <a:rPr lang="en-US" dirty="0" smtClean="0"/>
              <a:t>)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724400" y="914400"/>
            <a:ext cx="4191000" cy="5334000"/>
          </a:xfrm>
        </p:spPr>
        <p:txBody>
          <a:bodyPr/>
          <a:lstStyle>
            <a:lvl1pPr marL="180975" indent="-180975">
              <a:defRPr sz="1400"/>
            </a:lvl1pPr>
            <a:lvl2pPr marL="395288" indent="-214313">
              <a:defRPr sz="1200"/>
            </a:lvl2pPr>
            <a:lvl3pPr marL="450850" indent="292100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Level 1 (CG </a:t>
            </a:r>
            <a:r>
              <a:rPr lang="en-US" dirty="0" err="1" smtClean="0"/>
              <a:t>14pt</a:t>
            </a:r>
            <a:r>
              <a:rPr lang="en-US" dirty="0" smtClean="0"/>
              <a:t>, bold)</a:t>
            </a:r>
          </a:p>
          <a:p>
            <a:pPr lvl="1"/>
            <a:r>
              <a:rPr lang="en-US" dirty="0" smtClean="0"/>
              <a:t>Level 2 (CG </a:t>
            </a:r>
            <a:r>
              <a:rPr lang="en-US" dirty="0" err="1" smtClean="0"/>
              <a:t>12pt</a:t>
            </a:r>
            <a:r>
              <a:rPr lang="en-US" dirty="0" smtClean="0"/>
              <a:t>)</a:t>
            </a:r>
          </a:p>
        </p:txBody>
      </p:sp>
      <p:cxnSp>
        <p:nvCxnSpPr>
          <p:cNvPr id="15" name="Straight Connector 6"/>
          <p:cNvCxnSpPr>
            <a:cxnSpLocks noChangeShapeType="1"/>
          </p:cNvCxnSpPr>
          <p:nvPr userDrawn="1"/>
        </p:nvCxnSpPr>
        <p:spPr bwMode="auto">
          <a:xfrm>
            <a:off x="228600" y="762000"/>
            <a:ext cx="8686800" cy="0"/>
          </a:xfrm>
          <a:prstGeom prst="line">
            <a:avLst/>
          </a:prstGeom>
          <a:noFill/>
          <a:ln w="28575">
            <a:solidFill>
              <a:srgbClr val="6BA5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553200"/>
            <a:ext cx="1905000" cy="30480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latin typeface="+mn-lt"/>
              </a:defRPr>
            </a:lvl1pPr>
          </a:lstStyle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7" name="Picture 4" descr="\\192.168.1.200\On Going Server\Stella\Client's reference\Pernod Ricard\17 PR logos\Pernod_Ricard_China\Internal\pr_dn_08_china_color.jp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60" y="180536"/>
            <a:ext cx="1773753" cy="4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387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altLang="zh-TW" dirty="0" smtClean="0"/>
              <a:t>CONTENT (CG </a:t>
            </a:r>
            <a:r>
              <a:rPr lang="en-US" altLang="zh-TW" dirty="0" err="1" smtClean="0"/>
              <a:t>20PT</a:t>
            </a:r>
            <a:r>
              <a:rPr lang="en-US" altLang="zh-TW" dirty="0" smtClean="0"/>
              <a:t>, BOLD, CAP)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228600" y="914400"/>
            <a:ext cx="2819400" cy="5334000"/>
          </a:xfrm>
        </p:spPr>
        <p:txBody>
          <a:bodyPr/>
          <a:lstStyle>
            <a:lvl1pPr marL="180975" indent="-180975">
              <a:defRPr sz="1400" baseline="0"/>
            </a:lvl1pPr>
            <a:lvl2pPr marL="395288" indent="-214313">
              <a:defRPr sz="1200"/>
            </a:lvl2pPr>
            <a:lvl3pPr marL="450850" indent="292100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Level 1 (CG </a:t>
            </a:r>
            <a:r>
              <a:rPr lang="en-US" dirty="0" err="1" smtClean="0"/>
              <a:t>14pt</a:t>
            </a:r>
            <a:r>
              <a:rPr lang="en-US" dirty="0" smtClean="0"/>
              <a:t>, bold)</a:t>
            </a:r>
          </a:p>
          <a:p>
            <a:pPr lvl="1"/>
            <a:r>
              <a:rPr lang="en-US" dirty="0" smtClean="0"/>
              <a:t>Level 2 (CG </a:t>
            </a:r>
            <a:r>
              <a:rPr lang="en-US" dirty="0" err="1" smtClean="0"/>
              <a:t>12pt</a:t>
            </a:r>
            <a:r>
              <a:rPr lang="en-US" dirty="0" smtClean="0"/>
              <a:t>)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3200400" y="914400"/>
            <a:ext cx="2743200" cy="5334000"/>
          </a:xfrm>
        </p:spPr>
        <p:txBody>
          <a:bodyPr/>
          <a:lstStyle>
            <a:lvl1pPr marL="180975" indent="-180975">
              <a:defRPr sz="1400"/>
            </a:lvl1pPr>
            <a:lvl2pPr marL="395288" indent="-214313">
              <a:defRPr sz="1200"/>
            </a:lvl2pPr>
            <a:lvl3pPr marL="450850" indent="292100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Level 1 (CG </a:t>
            </a:r>
            <a:r>
              <a:rPr lang="en-US" dirty="0" err="1" smtClean="0"/>
              <a:t>14pt</a:t>
            </a:r>
            <a:r>
              <a:rPr lang="en-US" dirty="0" smtClean="0"/>
              <a:t>, bold)</a:t>
            </a:r>
          </a:p>
          <a:p>
            <a:pPr lvl="1"/>
            <a:r>
              <a:rPr lang="en-US" dirty="0" smtClean="0"/>
              <a:t>Level 2 (CG </a:t>
            </a:r>
            <a:r>
              <a:rPr lang="en-US" dirty="0" err="1" smtClean="0"/>
              <a:t>12pt</a:t>
            </a:r>
            <a:r>
              <a:rPr lang="en-US" dirty="0" smtClean="0"/>
              <a:t>)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6096000" y="914400"/>
            <a:ext cx="2819400" cy="5334000"/>
          </a:xfrm>
        </p:spPr>
        <p:txBody>
          <a:bodyPr/>
          <a:lstStyle>
            <a:lvl1pPr marL="180975" indent="-180975">
              <a:defRPr sz="1400"/>
            </a:lvl1pPr>
            <a:lvl2pPr marL="395288" indent="-214313">
              <a:defRPr sz="1200"/>
            </a:lvl2pPr>
            <a:lvl3pPr marL="450850" indent="292100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Level 1 (CG </a:t>
            </a:r>
            <a:r>
              <a:rPr lang="en-US" dirty="0" err="1" smtClean="0"/>
              <a:t>14pt</a:t>
            </a:r>
            <a:r>
              <a:rPr lang="en-US" dirty="0" smtClean="0"/>
              <a:t>, bold)</a:t>
            </a:r>
          </a:p>
          <a:p>
            <a:pPr lvl="1"/>
            <a:r>
              <a:rPr lang="en-US" dirty="0" smtClean="0"/>
              <a:t>Level 2 (CG </a:t>
            </a:r>
            <a:r>
              <a:rPr lang="en-US" dirty="0" err="1" smtClean="0"/>
              <a:t>12pt</a:t>
            </a:r>
            <a:r>
              <a:rPr lang="en-US" dirty="0" smtClean="0"/>
              <a:t>)</a:t>
            </a:r>
          </a:p>
        </p:txBody>
      </p:sp>
      <p:cxnSp>
        <p:nvCxnSpPr>
          <p:cNvPr id="15" name="Straight Connector 6"/>
          <p:cNvCxnSpPr>
            <a:cxnSpLocks noChangeShapeType="1"/>
          </p:cNvCxnSpPr>
          <p:nvPr userDrawn="1"/>
        </p:nvCxnSpPr>
        <p:spPr bwMode="auto">
          <a:xfrm>
            <a:off x="228600" y="762000"/>
            <a:ext cx="8686800" cy="0"/>
          </a:xfrm>
          <a:prstGeom prst="line">
            <a:avLst/>
          </a:prstGeom>
          <a:noFill/>
          <a:ln w="28575">
            <a:solidFill>
              <a:srgbClr val="6BA5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553200"/>
            <a:ext cx="1905000" cy="30480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latin typeface="+mn-lt"/>
              </a:defRPr>
            </a:lvl1pPr>
          </a:lstStyle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248400"/>
            <a:ext cx="9143992" cy="474908"/>
          </a:xfrm>
          <a:prstGeom prst="rect">
            <a:avLst/>
          </a:prstGeom>
        </p:spPr>
      </p:pic>
      <p:pic>
        <p:nvPicPr>
          <p:cNvPr id="20" name="Picture 4" descr="\\192.168.1.200\On Going Server\Stella\Client's reference\Pernod Ricard\17 PR logos\Pernod_Ricard_China\Internal\pr_dn_08_china_color.jp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60" y="180536"/>
            <a:ext cx="1773753" cy="4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387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248400"/>
            <a:ext cx="9143992" cy="474908"/>
          </a:xfrm>
          <a:prstGeom prst="rect">
            <a:avLst/>
          </a:prstGeom>
        </p:spPr>
      </p:pic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altLang="zh-TW" dirty="0" smtClean="0"/>
              <a:t>CONTENT (CG </a:t>
            </a:r>
            <a:r>
              <a:rPr lang="en-US" altLang="zh-TW" dirty="0" err="1" smtClean="0"/>
              <a:t>20PT</a:t>
            </a:r>
            <a:r>
              <a:rPr lang="en-US" altLang="zh-TW" dirty="0" smtClean="0"/>
              <a:t>, BOLD, CAP)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228600" y="914400"/>
            <a:ext cx="4113212" cy="2590800"/>
          </a:xfrm>
        </p:spPr>
        <p:txBody>
          <a:bodyPr/>
          <a:lstStyle>
            <a:lvl1pPr marL="180975" indent="-180975">
              <a:defRPr sz="1400" baseline="0"/>
            </a:lvl1pPr>
            <a:lvl2pPr marL="395288" indent="-214313">
              <a:defRPr sz="1200"/>
            </a:lvl2pPr>
            <a:lvl3pPr marL="450850" indent="292100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Level 1 (CG </a:t>
            </a:r>
            <a:r>
              <a:rPr lang="en-US" dirty="0" err="1" smtClean="0"/>
              <a:t>14pt</a:t>
            </a:r>
            <a:r>
              <a:rPr lang="en-US" dirty="0" smtClean="0"/>
              <a:t>, bold)</a:t>
            </a:r>
          </a:p>
          <a:p>
            <a:pPr lvl="1"/>
            <a:r>
              <a:rPr lang="en-US" dirty="0" smtClean="0"/>
              <a:t>Level 2 (CG </a:t>
            </a:r>
            <a:r>
              <a:rPr lang="en-US" dirty="0" err="1" smtClean="0"/>
              <a:t>12pt</a:t>
            </a:r>
            <a:r>
              <a:rPr lang="en-US" dirty="0" smtClean="0"/>
              <a:t>)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800600" y="914400"/>
            <a:ext cx="4114800" cy="2590800"/>
          </a:xfrm>
        </p:spPr>
        <p:txBody>
          <a:bodyPr/>
          <a:lstStyle>
            <a:lvl1pPr marL="180975" indent="-180975">
              <a:defRPr sz="1400"/>
            </a:lvl1pPr>
            <a:lvl2pPr marL="395288" indent="-214313">
              <a:defRPr sz="1200"/>
            </a:lvl2pPr>
            <a:lvl3pPr marL="450850" indent="292100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Level 1 (CG </a:t>
            </a:r>
            <a:r>
              <a:rPr lang="en-US" dirty="0" err="1" smtClean="0"/>
              <a:t>14pt</a:t>
            </a:r>
            <a:r>
              <a:rPr lang="en-US" dirty="0" smtClean="0"/>
              <a:t>, bold)</a:t>
            </a:r>
          </a:p>
          <a:p>
            <a:pPr lvl="1"/>
            <a:r>
              <a:rPr lang="en-US" dirty="0" smtClean="0"/>
              <a:t>Level 2 (CG </a:t>
            </a:r>
            <a:r>
              <a:rPr lang="en-US" dirty="0" err="1" smtClean="0"/>
              <a:t>12pt</a:t>
            </a:r>
            <a:r>
              <a:rPr lang="en-US" dirty="0" smtClean="0"/>
              <a:t>)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228600" y="3657600"/>
            <a:ext cx="4113212" cy="2590800"/>
          </a:xfrm>
        </p:spPr>
        <p:txBody>
          <a:bodyPr/>
          <a:lstStyle>
            <a:lvl1pPr marL="180975" indent="-180975">
              <a:defRPr sz="1400"/>
            </a:lvl1pPr>
            <a:lvl2pPr marL="395288" indent="-214313">
              <a:defRPr sz="1200"/>
            </a:lvl2pPr>
            <a:lvl3pPr marL="450850" indent="292100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Level 1 (CG </a:t>
            </a:r>
            <a:r>
              <a:rPr lang="en-US" dirty="0" err="1" smtClean="0"/>
              <a:t>14pt</a:t>
            </a:r>
            <a:r>
              <a:rPr lang="en-US" dirty="0" smtClean="0"/>
              <a:t>, bold)</a:t>
            </a:r>
          </a:p>
          <a:p>
            <a:pPr lvl="1"/>
            <a:r>
              <a:rPr lang="en-US" dirty="0" smtClean="0"/>
              <a:t>Level 2 (CG </a:t>
            </a:r>
            <a:r>
              <a:rPr lang="en-US" dirty="0" err="1" smtClean="0"/>
              <a:t>12pt</a:t>
            </a:r>
            <a:r>
              <a:rPr lang="en-US" dirty="0" smtClean="0"/>
              <a:t>)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4800600" y="3657600"/>
            <a:ext cx="4114800" cy="2590800"/>
          </a:xfrm>
        </p:spPr>
        <p:txBody>
          <a:bodyPr/>
          <a:lstStyle>
            <a:lvl1pPr marL="180975" indent="-180975">
              <a:defRPr sz="1400"/>
            </a:lvl1pPr>
            <a:lvl2pPr marL="395288" indent="-214313">
              <a:defRPr sz="1200"/>
            </a:lvl2pPr>
            <a:lvl3pPr marL="450850" indent="292100"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Level 1 (CG </a:t>
            </a:r>
            <a:r>
              <a:rPr lang="en-US" dirty="0" err="1" smtClean="0"/>
              <a:t>14pt</a:t>
            </a:r>
            <a:r>
              <a:rPr lang="en-US" dirty="0" smtClean="0"/>
              <a:t>, bold)</a:t>
            </a:r>
          </a:p>
          <a:p>
            <a:pPr lvl="1"/>
            <a:r>
              <a:rPr lang="en-US" dirty="0" smtClean="0"/>
              <a:t>Level 2 (CG </a:t>
            </a:r>
            <a:r>
              <a:rPr lang="en-US" dirty="0" err="1" smtClean="0"/>
              <a:t>12pt</a:t>
            </a:r>
            <a:r>
              <a:rPr lang="en-US" dirty="0" smtClean="0"/>
              <a:t>)</a:t>
            </a:r>
          </a:p>
        </p:txBody>
      </p:sp>
      <p:cxnSp>
        <p:nvCxnSpPr>
          <p:cNvPr id="19" name="Straight Connector 6"/>
          <p:cNvCxnSpPr>
            <a:cxnSpLocks noChangeShapeType="1"/>
          </p:cNvCxnSpPr>
          <p:nvPr userDrawn="1"/>
        </p:nvCxnSpPr>
        <p:spPr bwMode="auto">
          <a:xfrm>
            <a:off x="228600" y="762000"/>
            <a:ext cx="8686800" cy="0"/>
          </a:xfrm>
          <a:prstGeom prst="line">
            <a:avLst/>
          </a:prstGeom>
          <a:noFill/>
          <a:ln w="28575">
            <a:solidFill>
              <a:srgbClr val="6BA5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553200"/>
            <a:ext cx="1905000" cy="30480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latin typeface="+mn-lt"/>
              </a:defRPr>
            </a:lvl1pPr>
          </a:lstStyle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22" name="Picture 4" descr="\\192.168.1.200\On Going Server\Stella\Client's reference\Pernod Ricard\17 PR logos\Pernod_Ricard_China\Internal\pr_dn_08_china_color.jp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60" y="180536"/>
            <a:ext cx="1773753" cy="4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387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248400"/>
            <a:ext cx="9143992" cy="474908"/>
          </a:xfrm>
          <a:prstGeom prst="rect">
            <a:avLst/>
          </a:prstGeom>
        </p:spPr>
      </p:pic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altLang="zh-TW" dirty="0" smtClean="0"/>
              <a:t>CONTENT (CG </a:t>
            </a:r>
            <a:r>
              <a:rPr lang="en-US" altLang="zh-TW" dirty="0" err="1" smtClean="0"/>
              <a:t>20PT</a:t>
            </a:r>
            <a:r>
              <a:rPr lang="en-US" altLang="zh-TW" dirty="0" smtClean="0"/>
              <a:t>, BOLD, CAP)</a:t>
            </a:r>
            <a:endParaRPr lang="en-US" dirty="0"/>
          </a:p>
        </p:txBody>
      </p:sp>
      <p:cxnSp>
        <p:nvCxnSpPr>
          <p:cNvPr id="12" name="Straight Connector 6"/>
          <p:cNvCxnSpPr>
            <a:cxnSpLocks noChangeShapeType="1"/>
          </p:cNvCxnSpPr>
          <p:nvPr userDrawn="1"/>
        </p:nvCxnSpPr>
        <p:spPr bwMode="auto">
          <a:xfrm>
            <a:off x="228600" y="762000"/>
            <a:ext cx="8686800" cy="0"/>
          </a:xfrm>
          <a:prstGeom prst="line">
            <a:avLst/>
          </a:prstGeom>
          <a:noFill/>
          <a:ln w="28575">
            <a:solidFill>
              <a:srgbClr val="6BA5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553200"/>
            <a:ext cx="1905000" cy="30480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latin typeface="+mn-lt"/>
              </a:defRPr>
            </a:lvl1pPr>
          </a:lstStyle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4" name="Picture 4" descr="\\192.168.1.200\On Going Server\Stella\Client's reference\Pernod Ricard\17 PR logos\Pernod_Ricard_China\Internal\pr_dn_08_china_color.jp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60" y="180536"/>
            <a:ext cx="1773753" cy="4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387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248400"/>
            <a:ext cx="9143992" cy="474908"/>
          </a:xfrm>
          <a:prstGeom prst="rect">
            <a:avLst/>
          </a:prstGeom>
        </p:spPr>
      </p:pic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0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6"/>
          <p:cNvCxnSpPr>
            <a:cxnSpLocks noChangeShapeType="1"/>
          </p:cNvCxnSpPr>
          <p:nvPr userDrawn="1"/>
        </p:nvCxnSpPr>
        <p:spPr bwMode="auto">
          <a:xfrm>
            <a:off x="228600" y="762000"/>
            <a:ext cx="8686800" cy="0"/>
          </a:xfrm>
          <a:prstGeom prst="line">
            <a:avLst/>
          </a:prstGeom>
          <a:noFill/>
          <a:ln w="28575">
            <a:solidFill>
              <a:srgbClr val="6BA5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553200"/>
            <a:ext cx="1905000" cy="30480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latin typeface="+mn-lt"/>
              </a:defRPr>
            </a:lvl1pPr>
          </a:lstStyle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3" name="Picture 4" descr="\\192.168.1.200\On Going Server\Stella\Client's reference\Pernod Ricard\17 PR logos\Pernod_Ricard_China\Internal\pr_dn_08_china_color.jp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60" y="180536"/>
            <a:ext cx="1773753" cy="4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907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553200"/>
            <a:ext cx="1905000" cy="30480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latin typeface="+mn-lt"/>
              </a:defRPr>
            </a:lvl1pPr>
          </a:lstStyle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721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3"/>
            <a:ext cx="6858000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14400"/>
            <a:ext cx="8686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29" name="Rectangle 10"/>
          <p:cNvSpPr>
            <a:spLocks/>
          </p:cNvSpPr>
          <p:nvPr/>
        </p:nvSpPr>
        <p:spPr bwMode="gray">
          <a:xfrm>
            <a:off x="-1371600" y="609600"/>
            <a:ext cx="1116012" cy="965200"/>
          </a:xfrm>
          <a:prstGeom prst="rect">
            <a:avLst/>
          </a:prstGeom>
          <a:solidFill>
            <a:srgbClr val="0234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1440" bIns="9144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Century Gothic" pitchFamily="34" charset="0"/>
              </a:rPr>
              <a:t>PERNOD RICARD  DARK BLUE</a:t>
            </a:r>
          </a:p>
          <a:p>
            <a:pPr algn="ctr"/>
            <a:r>
              <a:rPr lang="en-GB" sz="9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</a:p>
          <a:p>
            <a:pPr algn="ctr"/>
            <a:r>
              <a:rPr lang="en-GB" sz="900" b="1" dirty="0">
                <a:solidFill>
                  <a:schemeClr val="bg1"/>
                </a:solidFill>
                <a:latin typeface="Century Gothic" pitchFamily="34" charset="0"/>
              </a:rPr>
              <a:t>R: 02</a:t>
            </a:r>
          </a:p>
          <a:p>
            <a:pPr algn="ctr"/>
            <a:r>
              <a:rPr lang="en-GB" sz="900" b="1" dirty="0">
                <a:solidFill>
                  <a:schemeClr val="bg1"/>
                </a:solidFill>
                <a:latin typeface="Century Gothic" pitchFamily="34" charset="0"/>
              </a:rPr>
              <a:t>G: 52</a:t>
            </a:r>
          </a:p>
          <a:p>
            <a:pPr algn="ctr"/>
            <a:r>
              <a:rPr lang="en-GB" sz="900" b="1" dirty="0">
                <a:solidFill>
                  <a:schemeClr val="bg1"/>
                </a:solidFill>
                <a:latin typeface="Century Gothic" pitchFamily="34" charset="0"/>
              </a:rPr>
              <a:t>B: 102</a:t>
            </a:r>
          </a:p>
        </p:txBody>
      </p:sp>
      <p:sp>
        <p:nvSpPr>
          <p:cNvPr id="2" name="Rectangle 11"/>
          <p:cNvSpPr>
            <a:spLocks/>
          </p:cNvSpPr>
          <p:nvPr/>
        </p:nvSpPr>
        <p:spPr bwMode="gray">
          <a:xfrm>
            <a:off x="-1371600" y="1577975"/>
            <a:ext cx="1116012" cy="965200"/>
          </a:xfrm>
          <a:prstGeom prst="rect">
            <a:avLst/>
          </a:prstGeom>
          <a:solidFill>
            <a:srgbClr val="7FA5D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1440" bIns="91440" anchor="ctr"/>
          <a:lstStyle/>
          <a:p>
            <a:pPr algn="ctr"/>
            <a:r>
              <a:rPr lang="en-GB" sz="900" b="1" dirty="0">
                <a:solidFill>
                  <a:srgbClr val="FFFFFF"/>
                </a:solidFill>
                <a:latin typeface="Century Gothic" pitchFamily="34" charset="0"/>
              </a:rPr>
              <a:t>PERNOD RICARD  LIGHT BLUE</a:t>
            </a:r>
          </a:p>
          <a:p>
            <a:pPr algn="ctr"/>
            <a:r>
              <a:rPr lang="en-GB" sz="900" b="1" dirty="0">
                <a:solidFill>
                  <a:srgbClr val="FFFFFF"/>
                </a:solidFill>
                <a:latin typeface="Century Gothic" pitchFamily="34" charset="0"/>
              </a:rPr>
              <a:t> </a:t>
            </a:r>
          </a:p>
          <a:p>
            <a:pPr algn="ctr"/>
            <a:r>
              <a:rPr lang="en-GB" sz="900" b="1" dirty="0">
                <a:solidFill>
                  <a:srgbClr val="FFFFFF"/>
                </a:solidFill>
                <a:latin typeface="Century Gothic" pitchFamily="34" charset="0"/>
              </a:rPr>
              <a:t>R: 107</a:t>
            </a:r>
          </a:p>
          <a:p>
            <a:pPr algn="ctr"/>
            <a:r>
              <a:rPr lang="en-GB" sz="900" b="1" dirty="0">
                <a:solidFill>
                  <a:srgbClr val="FFFFFF"/>
                </a:solidFill>
                <a:latin typeface="Century Gothic" pitchFamily="34" charset="0"/>
              </a:rPr>
              <a:t>G: 165</a:t>
            </a:r>
          </a:p>
          <a:p>
            <a:pPr algn="ctr"/>
            <a:r>
              <a:rPr lang="en-GB" sz="900" b="1" dirty="0">
                <a:solidFill>
                  <a:srgbClr val="FFFFFF"/>
                </a:solidFill>
                <a:latin typeface="Century Gothic" pitchFamily="34" charset="0"/>
              </a:rPr>
              <a:t>B: 208</a:t>
            </a:r>
          </a:p>
        </p:txBody>
      </p:sp>
      <p:sp>
        <p:nvSpPr>
          <p:cNvPr id="1031" name="Rectangle 12"/>
          <p:cNvSpPr>
            <a:spLocks/>
          </p:cNvSpPr>
          <p:nvPr/>
        </p:nvSpPr>
        <p:spPr bwMode="gray">
          <a:xfrm>
            <a:off x="-1371600" y="2547938"/>
            <a:ext cx="1116012" cy="965200"/>
          </a:xfrm>
          <a:prstGeom prst="rect">
            <a:avLst/>
          </a:prstGeom>
          <a:solidFill>
            <a:srgbClr val="92C8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1440" bIns="91440" anchor="ctr"/>
          <a:lstStyle/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DIAGEO GREEN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 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R: 146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G: 200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B:80</a:t>
            </a:r>
          </a:p>
        </p:txBody>
      </p:sp>
      <p:sp>
        <p:nvSpPr>
          <p:cNvPr id="1032" name="Rectangle 13"/>
          <p:cNvSpPr>
            <a:spLocks/>
          </p:cNvSpPr>
          <p:nvPr/>
        </p:nvSpPr>
        <p:spPr bwMode="gray">
          <a:xfrm>
            <a:off x="-1371600" y="3516313"/>
            <a:ext cx="1116012" cy="965200"/>
          </a:xfrm>
          <a:prstGeom prst="rect">
            <a:avLst/>
          </a:prstGeom>
          <a:solidFill>
            <a:srgbClr val="D4AF3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1440" bIns="91440" anchor="ctr"/>
          <a:lstStyle/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MOET HENNESSY GOLD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 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R: 212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G: 175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B: 55</a:t>
            </a:r>
          </a:p>
        </p:txBody>
      </p:sp>
      <p:sp>
        <p:nvSpPr>
          <p:cNvPr id="1033" name="Rectangle 14"/>
          <p:cNvSpPr>
            <a:spLocks/>
          </p:cNvSpPr>
          <p:nvPr/>
        </p:nvSpPr>
        <p:spPr bwMode="gray">
          <a:xfrm>
            <a:off x="-1371600" y="4486275"/>
            <a:ext cx="1116012" cy="965200"/>
          </a:xfrm>
          <a:prstGeom prst="rect">
            <a:avLst/>
          </a:prstGeom>
          <a:solidFill>
            <a:srgbClr val="C30C3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1440" bIns="91440" anchor="ctr"/>
          <a:lstStyle/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OTHER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 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R: 195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G: 12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B: 62</a:t>
            </a:r>
          </a:p>
        </p:txBody>
      </p:sp>
      <p:sp>
        <p:nvSpPr>
          <p:cNvPr id="1034" name="Rectangle 15"/>
          <p:cNvSpPr>
            <a:spLocks/>
          </p:cNvSpPr>
          <p:nvPr/>
        </p:nvSpPr>
        <p:spPr bwMode="gray">
          <a:xfrm>
            <a:off x="-1371600" y="5454650"/>
            <a:ext cx="1116012" cy="965200"/>
          </a:xfrm>
          <a:prstGeom prst="rect">
            <a:avLst/>
          </a:prstGeom>
          <a:solidFill>
            <a:srgbClr val="F7964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91440" bIns="91440" anchor="ctr"/>
          <a:lstStyle/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HIGHLIGHT ORANGE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 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R: 247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G: 150</a:t>
            </a:r>
          </a:p>
          <a:p>
            <a:pPr algn="ctr"/>
            <a:r>
              <a:rPr lang="en-GB" sz="900" b="1">
                <a:solidFill>
                  <a:srgbClr val="FFFFFF"/>
                </a:solidFill>
                <a:latin typeface="Century Gothic" pitchFamily="34" charset="0"/>
              </a:rPr>
              <a:t>B: 70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447800" y="228600"/>
            <a:ext cx="1215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chemeClr val="bg1"/>
                </a:solidFill>
                <a:latin typeface="+mj-lt"/>
              </a:rPr>
              <a:t>COLOUR CODES</a:t>
            </a:r>
            <a:endParaRPr lang="en-GB" sz="1000" dirty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902" r:id="rId3"/>
    <p:sldLayoutId id="2147483906" r:id="rId4"/>
    <p:sldLayoutId id="2147483905" r:id="rId5"/>
    <p:sldLayoutId id="2147483903" r:id="rId6"/>
    <p:sldLayoutId id="2147483907" r:id="rId7"/>
    <p:sldLayoutId id="2147483904" r:id="rId8"/>
    <p:sldLayoutId id="214748389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Century Gothic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Century Gothic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Century Gothic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Century Gothic" charset="0"/>
          <a:ea typeface="MS PGothic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Century Gothic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Century Gothic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Century Gothic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Century Gothic" charset="0"/>
        </a:defRPr>
      </a:lvl9pPr>
    </p:titleStyle>
    <p:bodyStyle>
      <a:lvl1pPr marL="292100" indent="-292100" algn="l" rtl="0" eaLnBrk="0" fontAlgn="base" hangingPunct="0">
        <a:spcBef>
          <a:spcPct val="80000"/>
        </a:spcBef>
        <a:spcAft>
          <a:spcPct val="40000"/>
        </a:spcAft>
        <a:buFont typeface="Wingdings 3" pitchFamily="18" charset="2"/>
        <a:buChar char="}"/>
        <a:defRPr sz="1400" b="1">
          <a:solidFill>
            <a:srgbClr val="003366"/>
          </a:solidFill>
          <a:latin typeface="+mn-lt"/>
          <a:ea typeface="MS PGothic" pitchFamily="34" charset="-128"/>
          <a:cs typeface="ＭＳ Ｐゴシック" charset="-128"/>
        </a:defRPr>
      </a:lvl1pPr>
      <a:lvl2pPr marL="576263" indent="-169863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kumimoji="1" sz="1200">
          <a:solidFill>
            <a:srgbClr val="003366"/>
          </a:solidFill>
          <a:latin typeface="+mn-lt"/>
          <a:ea typeface="MS PGothic" pitchFamily="34" charset="-128"/>
          <a:cs typeface="ＭＳ Ｐゴシック" charset="0"/>
        </a:defRPr>
      </a:lvl2pPr>
      <a:lvl3pPr marL="912813" indent="-169863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ü"/>
        <a:defRPr kumimoji="1" sz="1100">
          <a:solidFill>
            <a:srgbClr val="003366"/>
          </a:solidFill>
          <a:latin typeface="+mn-lt"/>
          <a:ea typeface="MS PGothic" pitchFamily="34" charset="-128"/>
          <a:cs typeface="ＭＳ Ｐゴシック" charset="0"/>
        </a:defRPr>
      </a:lvl3pPr>
      <a:lvl4pPr marL="1203325" indent="-123825" algn="l" rtl="0" eaLnBrk="0" fontAlgn="base" hangingPunct="0">
        <a:spcBef>
          <a:spcPct val="0"/>
        </a:spcBef>
        <a:spcAft>
          <a:spcPct val="40000"/>
        </a:spcAft>
        <a:buChar char="•"/>
        <a:defRPr kumimoji="1" sz="1050">
          <a:solidFill>
            <a:srgbClr val="003366"/>
          </a:solidFill>
          <a:latin typeface="+mn-lt"/>
          <a:ea typeface="MS PGothic" pitchFamily="34" charset="-128"/>
          <a:cs typeface="ＭＳ Ｐゴシック" charset="0"/>
        </a:defRPr>
      </a:lvl4pPr>
      <a:lvl5pPr marL="1485900" indent="-168275" algn="l" rtl="0" eaLnBrk="0" fontAlgn="base" hangingPunct="0">
        <a:spcBef>
          <a:spcPct val="0"/>
        </a:spcBef>
        <a:spcAft>
          <a:spcPct val="40000"/>
        </a:spcAft>
        <a:buChar char="–"/>
        <a:defRPr kumimoji="1" sz="800">
          <a:solidFill>
            <a:srgbClr val="003366"/>
          </a:solidFill>
          <a:latin typeface="+mn-lt"/>
          <a:ea typeface="MS PGothic" pitchFamily="34" charset="-128"/>
          <a:cs typeface="ＭＳ Ｐゴシック" charset="0"/>
        </a:defRPr>
      </a:lvl5pPr>
      <a:lvl6pPr marL="1943100" indent="-168275" algn="l" rtl="0" fontAlgn="base">
        <a:spcBef>
          <a:spcPct val="0"/>
        </a:spcBef>
        <a:spcAft>
          <a:spcPct val="40000"/>
        </a:spcAft>
        <a:buChar char="–"/>
        <a:defRPr sz="1000">
          <a:solidFill>
            <a:srgbClr val="003366"/>
          </a:solidFill>
          <a:latin typeface="+mn-lt"/>
          <a:ea typeface="ＭＳ Ｐゴシック" charset="-128"/>
        </a:defRPr>
      </a:lvl6pPr>
      <a:lvl7pPr marL="2400300" indent="-168275" algn="l" rtl="0" fontAlgn="base">
        <a:spcBef>
          <a:spcPct val="0"/>
        </a:spcBef>
        <a:spcAft>
          <a:spcPct val="40000"/>
        </a:spcAft>
        <a:buChar char="–"/>
        <a:defRPr sz="1000">
          <a:solidFill>
            <a:srgbClr val="003366"/>
          </a:solidFill>
          <a:latin typeface="+mn-lt"/>
          <a:ea typeface="ＭＳ Ｐゴシック" charset="-128"/>
        </a:defRPr>
      </a:lvl7pPr>
      <a:lvl8pPr marL="2857500" indent="-168275" algn="l" rtl="0" fontAlgn="base">
        <a:spcBef>
          <a:spcPct val="0"/>
        </a:spcBef>
        <a:spcAft>
          <a:spcPct val="40000"/>
        </a:spcAft>
        <a:buChar char="–"/>
        <a:defRPr sz="1000">
          <a:solidFill>
            <a:srgbClr val="003366"/>
          </a:solidFill>
          <a:latin typeface="+mn-lt"/>
          <a:ea typeface="ＭＳ Ｐゴシック" charset="-128"/>
        </a:defRPr>
      </a:lvl8pPr>
      <a:lvl9pPr marL="3314700" indent="-168275" algn="l" rtl="0" fontAlgn="base">
        <a:spcBef>
          <a:spcPct val="0"/>
        </a:spcBef>
        <a:spcAft>
          <a:spcPct val="40000"/>
        </a:spcAft>
        <a:buChar char="–"/>
        <a:defRPr sz="1000">
          <a:solidFill>
            <a:srgbClr val="003366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Nov, 2016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5" name="Title 10"/>
          <p:cNvSpPr>
            <a:spLocks noGrp="1"/>
          </p:cNvSpPr>
          <p:nvPr>
            <p:ph type="ctrTitle"/>
          </p:nvPr>
        </p:nvSpPr>
        <p:spPr>
          <a:xfrm>
            <a:off x="457200" y="2693621"/>
            <a:ext cx="8229600" cy="738664"/>
          </a:xfr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微软雅黑" pitchFamily="34" charset="-122"/>
                <a:ea typeface="微软雅黑" pitchFamily="34" charset="-122"/>
              </a:rPr>
              <a:t>JC </a:t>
            </a:r>
            <a:r>
              <a:rPr lang="en-US" sz="2800" dirty="0" err="1" smtClean="0">
                <a:latin typeface="微软雅黑" pitchFamily="34" charset="-122"/>
                <a:ea typeface="微软雅黑" pitchFamily="34" charset="-122"/>
              </a:rPr>
              <a:t>Wechat</a:t>
            </a:r>
            <a:r>
              <a:rPr lang="en-US" sz="2800" dirty="0" smtClean="0">
                <a:latin typeface="微软雅黑" pitchFamily="34" charset="-122"/>
                <a:ea typeface="微软雅黑" pitchFamily="34" charset="-122"/>
              </a:rPr>
              <a:t> Community Quiz Design</a:t>
            </a:r>
            <a:endParaRPr lang="en-GB" sz="2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Q6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5" y="988919"/>
            <a:ext cx="2879614" cy="512187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284897" y="2425717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82387" y="2939850"/>
            <a:ext cx="1173709" cy="64951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007927" y="3225100"/>
            <a:ext cx="1173709" cy="64951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115403" y="4217158"/>
            <a:ext cx="859809" cy="4776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148118" y="3862694"/>
            <a:ext cx="859809" cy="4776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4897" y="4142013"/>
            <a:ext cx="859809" cy="4776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39336" y="4747907"/>
            <a:ext cx="859809" cy="4776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786213" y="4747907"/>
            <a:ext cx="859809" cy="68390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852099" y="2603451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467768" y="351955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411" y="3637506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4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050954" y="4005619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5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284897" y="484660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6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2711102" y="4938788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7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832234"/>
              </p:ext>
            </p:extLst>
          </p:nvPr>
        </p:nvGraphicFramePr>
        <p:xfrm>
          <a:off x="3762509" y="1009935"/>
          <a:ext cx="4716472" cy="3886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Q6_1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2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Q6_2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Q6_3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Q6_4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Q6_5</a:t>
                      </a:r>
                      <a:endParaRPr lang="zh-CN" altLang="en-US" sz="105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Q6_6</a:t>
                      </a:r>
                      <a:endParaRPr lang="zh-CN" altLang="en-US" sz="105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Q6_7</a:t>
                      </a:r>
                      <a:endParaRPr lang="zh-CN" altLang="en-US" sz="105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2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Q7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31565"/>
            <a:ext cx="2872359" cy="510896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512557" y="3263786"/>
            <a:ext cx="2388359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378424" y="3851620"/>
            <a:ext cx="1522492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01284" y="4315642"/>
            <a:ext cx="2388359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298952" y="3225588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298952" y="379305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298952" y="4351265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298952" y="4928895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4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712600" y="4987461"/>
            <a:ext cx="2388359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474249"/>
              </p:ext>
            </p:extLst>
          </p:nvPr>
        </p:nvGraphicFramePr>
        <p:xfrm>
          <a:off x="3762509" y="1009935"/>
          <a:ext cx="4716472" cy="2428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Q7_1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2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Q7_2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Q7_3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Q7_4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60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Q8-</a:t>
            </a:r>
            <a:r>
              <a:rPr lang="zh-CN" altLang="en-US" dirty="0" smtClean="0">
                <a:latin typeface="Calibri"/>
                <a:ea typeface="黑体" panose="02010609060101010101" pitchFamily="49" charset="-122"/>
                <a:cs typeface="Calibri"/>
              </a:rPr>
              <a:t>男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3" y="1027389"/>
            <a:ext cx="2880986" cy="512431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 bwMode="auto">
          <a:xfrm>
            <a:off x="284897" y="227937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760293" y="2637256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1722784" y="2637256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766780" y="3589362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1729945" y="3589362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766780" y="4664421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729945" y="4664421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2690487" y="227937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50642" y="3521122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693110" y="3485582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4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50642" y="4576453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5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693110" y="4576452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6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460892"/>
              </p:ext>
            </p:extLst>
          </p:nvPr>
        </p:nvGraphicFramePr>
        <p:xfrm>
          <a:off x="3762509" y="1009935"/>
          <a:ext cx="4716472" cy="3400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Q8_1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2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Q8_2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Q8_3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Q8_4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Q8_5</a:t>
                      </a:r>
                      <a:endParaRPr lang="zh-CN" altLang="en-US" sz="105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Q8_6</a:t>
                      </a:r>
                      <a:endParaRPr lang="zh-CN" altLang="en-US" sz="105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36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Q8-</a:t>
            </a:r>
            <a:r>
              <a:rPr lang="zh-CN" altLang="en-US" dirty="0" smtClean="0">
                <a:latin typeface="Calibri"/>
                <a:ea typeface="黑体" panose="02010609060101010101" pitchFamily="49" charset="-122"/>
                <a:cs typeface="Calibri"/>
              </a:rPr>
              <a:t>女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13741"/>
            <a:ext cx="2888059" cy="51368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84897" y="227937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60293" y="2637256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722784" y="2637256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66780" y="3589362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29945" y="3589362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66780" y="4664421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729945" y="4664421"/>
            <a:ext cx="850143" cy="88386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690487" y="227937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50642" y="3521122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693110" y="3485582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4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50642" y="4576453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5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693110" y="4576452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6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77879"/>
              </p:ext>
            </p:extLst>
          </p:nvPr>
        </p:nvGraphicFramePr>
        <p:xfrm>
          <a:off x="3762509" y="1009935"/>
          <a:ext cx="4716472" cy="3400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Q9_1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2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Q9_2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Q9_3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Q9_4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Q9_5</a:t>
                      </a:r>
                      <a:endParaRPr lang="zh-CN" altLang="en-US" sz="105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Q9_6</a:t>
                      </a:r>
                      <a:endParaRPr lang="zh-CN" altLang="en-US" sz="105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44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5" y="1023582"/>
            <a:ext cx="2858864" cy="5084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Result1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859807" y="4576453"/>
            <a:ext cx="1760561" cy="50910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878734" y="4345620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72595"/>
              </p:ext>
            </p:extLst>
          </p:nvPr>
        </p:nvGraphicFramePr>
        <p:xfrm>
          <a:off x="3762509" y="1009935"/>
          <a:ext cx="4716472" cy="970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Baby_Bicao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01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Result2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9" y="1064525"/>
            <a:ext cx="2823675" cy="502237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982639" y="4576453"/>
            <a:ext cx="1760561" cy="50910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878734" y="4345620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33857"/>
              </p:ext>
            </p:extLst>
          </p:nvPr>
        </p:nvGraphicFramePr>
        <p:xfrm>
          <a:off x="3762509" y="1009935"/>
          <a:ext cx="4716472" cy="970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Warm_up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4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Result3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7" y="914373"/>
            <a:ext cx="2961804" cy="526806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982639" y="4576453"/>
            <a:ext cx="1760561" cy="50910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878734" y="4345620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76477"/>
              </p:ext>
            </p:extLst>
          </p:nvPr>
        </p:nvGraphicFramePr>
        <p:xfrm>
          <a:off x="3762509" y="1009935"/>
          <a:ext cx="4716472" cy="970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Calculative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38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Result4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8" y="1064525"/>
            <a:ext cx="2828601" cy="50311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982639" y="4576453"/>
            <a:ext cx="1760561" cy="50910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878734" y="4345620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477955"/>
              </p:ext>
            </p:extLst>
          </p:nvPr>
        </p:nvGraphicFramePr>
        <p:xfrm>
          <a:off x="3762509" y="1009935"/>
          <a:ext cx="4716472" cy="970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Topic_Maker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Leave information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2" y="1095555"/>
            <a:ext cx="2883104" cy="512808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 bwMode="auto">
          <a:xfrm>
            <a:off x="955344" y="4426327"/>
            <a:ext cx="1760561" cy="36403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42169" y="3810768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1869744" y="3991193"/>
            <a:ext cx="682388" cy="36403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858071" y="4427921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401416"/>
              </p:ext>
            </p:extLst>
          </p:nvPr>
        </p:nvGraphicFramePr>
        <p:xfrm>
          <a:off x="3762509" y="1009935"/>
          <a:ext cx="4716472" cy="145710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70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Verify_PN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570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2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Submit_PN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58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ea typeface="黑体" panose="02010609060101010101" pitchFamily="49" charset="-122"/>
                <a:cs typeface="Calibri"/>
              </a:rPr>
              <a:t>Get </a:t>
            </a:r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present-leave address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6" y="1027388"/>
            <a:ext cx="2880987" cy="512431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927377" y="4631045"/>
            <a:ext cx="1760561" cy="36403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14202" y="4015486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094946"/>
              </p:ext>
            </p:extLst>
          </p:nvPr>
        </p:nvGraphicFramePr>
        <p:xfrm>
          <a:off x="3762509" y="1009935"/>
          <a:ext cx="4716472" cy="970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Win_Submit_Adress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89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URL &amp; GA JS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14400" y="1070263"/>
            <a:ext cx="5974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URL</a:t>
            </a:r>
            <a:r>
              <a:rPr lang="zh-CN" altLang="en-US" dirty="0" smtClean="0">
                <a:latin typeface="Calibri" panose="020F0502020204030204" pitchFamily="34" charset="0"/>
              </a:rPr>
              <a:t>：</a:t>
            </a:r>
            <a:endParaRPr lang="en-US" altLang="zh-CN" dirty="0" smtClean="0">
              <a:latin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</a:rPr>
              <a:t>http://jc.pernod-ricard-china.com/sha-jc-quiz/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400" y="2126672"/>
            <a:ext cx="7455246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GA JS</a:t>
            </a:r>
            <a:r>
              <a:rPr lang="zh-CN" altLang="en-US" dirty="0" smtClean="0">
                <a:latin typeface="Calibri" panose="020F0502020204030204" pitchFamily="34" charset="0"/>
              </a:rPr>
              <a:t>：</a:t>
            </a:r>
            <a:endParaRPr lang="en-US" altLang="zh-CN" dirty="0" smtClean="0">
              <a:latin typeface="Calibri" panose="020F0502020204030204" pitchFamily="34" charset="0"/>
            </a:endParaRPr>
          </a:p>
          <a:p>
            <a:r>
              <a:rPr lang="en-US" altLang="zh-CN" sz="1600" dirty="0">
                <a:latin typeface="Calibri" panose="020F0502020204030204" pitchFamily="34" charset="0"/>
              </a:rPr>
              <a:t>&lt;script&gt;</a:t>
            </a:r>
          </a:p>
          <a:p>
            <a:r>
              <a:rPr lang="en-US" altLang="zh-CN" sz="1600" dirty="0">
                <a:latin typeface="Calibri" panose="020F0502020204030204" pitchFamily="34" charset="0"/>
              </a:rPr>
              <a:t>  (function(</a:t>
            </a:r>
            <a:r>
              <a:rPr lang="en-US" altLang="zh-CN" sz="1600" dirty="0" err="1">
                <a:latin typeface="Calibri" panose="020F0502020204030204" pitchFamily="34" charset="0"/>
              </a:rPr>
              <a:t>i,s,o,g,r,a,m</a:t>
            </a:r>
            <a:r>
              <a:rPr lang="en-US" altLang="zh-CN" sz="1600" dirty="0">
                <a:latin typeface="Calibri" panose="020F0502020204030204" pitchFamily="34" charset="0"/>
              </a:rPr>
              <a:t>){</a:t>
            </a:r>
            <a:r>
              <a:rPr lang="en-US" altLang="zh-CN" sz="1600" dirty="0" err="1">
                <a:latin typeface="Calibri" panose="020F0502020204030204" pitchFamily="34" charset="0"/>
              </a:rPr>
              <a:t>i</a:t>
            </a:r>
            <a:r>
              <a:rPr lang="en-US" altLang="zh-CN" sz="1600" dirty="0">
                <a:latin typeface="Calibri" panose="020F0502020204030204" pitchFamily="34" charset="0"/>
              </a:rPr>
              <a:t>['</a:t>
            </a:r>
            <a:r>
              <a:rPr lang="en-US" altLang="zh-CN" sz="1600" dirty="0" err="1">
                <a:latin typeface="Calibri" panose="020F0502020204030204" pitchFamily="34" charset="0"/>
              </a:rPr>
              <a:t>GoogleAnalyticsObject</a:t>
            </a:r>
            <a:r>
              <a:rPr lang="en-US" altLang="zh-CN" sz="1600" dirty="0">
                <a:latin typeface="Calibri" panose="020F0502020204030204" pitchFamily="34" charset="0"/>
              </a:rPr>
              <a:t>']=</a:t>
            </a:r>
            <a:r>
              <a:rPr lang="en-US" altLang="zh-CN" sz="1600" dirty="0" err="1">
                <a:latin typeface="Calibri" panose="020F0502020204030204" pitchFamily="34" charset="0"/>
              </a:rPr>
              <a:t>r;i</a:t>
            </a:r>
            <a:r>
              <a:rPr lang="en-US" altLang="zh-CN" sz="1600" dirty="0">
                <a:latin typeface="Calibri" panose="020F0502020204030204" pitchFamily="34" charset="0"/>
              </a:rPr>
              <a:t>[r]=</a:t>
            </a:r>
            <a:r>
              <a:rPr lang="en-US" altLang="zh-CN" sz="1600" dirty="0" err="1">
                <a:latin typeface="Calibri" panose="020F0502020204030204" pitchFamily="34" charset="0"/>
              </a:rPr>
              <a:t>i</a:t>
            </a:r>
            <a:r>
              <a:rPr lang="en-US" altLang="zh-CN" sz="1600" dirty="0">
                <a:latin typeface="Calibri" panose="020F0502020204030204" pitchFamily="34" charset="0"/>
              </a:rPr>
              <a:t>[r]||function(){</a:t>
            </a:r>
          </a:p>
          <a:p>
            <a:r>
              <a:rPr lang="en-US" altLang="zh-CN" sz="1600" dirty="0">
                <a:latin typeface="Calibri" panose="020F0502020204030204" pitchFamily="34" charset="0"/>
              </a:rPr>
              <a:t>  (</a:t>
            </a:r>
            <a:r>
              <a:rPr lang="en-US" altLang="zh-CN" sz="1600" dirty="0" err="1">
                <a:latin typeface="Calibri" panose="020F0502020204030204" pitchFamily="34" charset="0"/>
              </a:rPr>
              <a:t>i</a:t>
            </a:r>
            <a:r>
              <a:rPr lang="en-US" altLang="zh-CN" sz="1600" dirty="0">
                <a:latin typeface="Calibri" panose="020F0502020204030204" pitchFamily="34" charset="0"/>
              </a:rPr>
              <a:t>[r].q=</a:t>
            </a:r>
            <a:r>
              <a:rPr lang="en-US" altLang="zh-CN" sz="1600" dirty="0" err="1">
                <a:latin typeface="Calibri" panose="020F0502020204030204" pitchFamily="34" charset="0"/>
              </a:rPr>
              <a:t>i</a:t>
            </a:r>
            <a:r>
              <a:rPr lang="en-US" altLang="zh-CN" sz="1600" dirty="0">
                <a:latin typeface="Calibri" panose="020F0502020204030204" pitchFamily="34" charset="0"/>
              </a:rPr>
              <a:t>[r].q||[]).push(arguments)},</a:t>
            </a:r>
            <a:r>
              <a:rPr lang="en-US" altLang="zh-CN" sz="1600" dirty="0" err="1">
                <a:latin typeface="Calibri" panose="020F0502020204030204" pitchFamily="34" charset="0"/>
              </a:rPr>
              <a:t>i</a:t>
            </a:r>
            <a:r>
              <a:rPr lang="en-US" altLang="zh-CN" sz="1600" dirty="0">
                <a:latin typeface="Calibri" panose="020F0502020204030204" pitchFamily="34" charset="0"/>
              </a:rPr>
              <a:t>[r].l=1*new Date();a=</a:t>
            </a:r>
            <a:r>
              <a:rPr lang="en-US" altLang="zh-CN" sz="1600" dirty="0" err="1">
                <a:latin typeface="Calibri" panose="020F0502020204030204" pitchFamily="34" charset="0"/>
              </a:rPr>
              <a:t>s.createElement</a:t>
            </a:r>
            <a:r>
              <a:rPr lang="en-US" altLang="zh-CN" sz="1600" dirty="0">
                <a:latin typeface="Calibri" panose="020F0502020204030204" pitchFamily="34" charset="0"/>
              </a:rPr>
              <a:t>(o),</a:t>
            </a:r>
          </a:p>
          <a:p>
            <a:r>
              <a:rPr lang="en-US" altLang="zh-CN" sz="1600" dirty="0">
                <a:latin typeface="Calibri" panose="020F0502020204030204" pitchFamily="34" charset="0"/>
              </a:rPr>
              <a:t>  m=</a:t>
            </a:r>
            <a:r>
              <a:rPr lang="en-US" altLang="zh-CN" sz="1600" dirty="0" err="1">
                <a:latin typeface="Calibri" panose="020F0502020204030204" pitchFamily="34" charset="0"/>
              </a:rPr>
              <a:t>s.getElementsByTagName</a:t>
            </a:r>
            <a:r>
              <a:rPr lang="en-US" altLang="zh-CN" sz="1600" dirty="0">
                <a:latin typeface="Calibri" panose="020F0502020204030204" pitchFamily="34" charset="0"/>
              </a:rPr>
              <a:t>(o)[0];</a:t>
            </a:r>
            <a:r>
              <a:rPr lang="en-US" altLang="zh-CN" sz="1600" dirty="0" err="1">
                <a:latin typeface="Calibri" panose="020F0502020204030204" pitchFamily="34" charset="0"/>
              </a:rPr>
              <a:t>a.async</a:t>
            </a:r>
            <a:r>
              <a:rPr lang="en-US" altLang="zh-CN" sz="1600" dirty="0">
                <a:latin typeface="Calibri" panose="020F0502020204030204" pitchFamily="34" charset="0"/>
              </a:rPr>
              <a:t>=1;a.src=</a:t>
            </a:r>
            <a:r>
              <a:rPr lang="en-US" altLang="zh-CN" sz="1600" dirty="0" err="1">
                <a:latin typeface="Calibri" panose="020F0502020204030204" pitchFamily="34" charset="0"/>
              </a:rPr>
              <a:t>g;m.parentNode.insertBefore</a:t>
            </a:r>
            <a:r>
              <a:rPr lang="en-US" altLang="zh-CN" sz="1600" dirty="0">
                <a:latin typeface="Calibri" panose="020F0502020204030204" pitchFamily="34" charset="0"/>
              </a:rPr>
              <a:t>(</a:t>
            </a:r>
            <a:r>
              <a:rPr lang="en-US" altLang="zh-CN" sz="1600" dirty="0" err="1">
                <a:latin typeface="Calibri" panose="020F0502020204030204" pitchFamily="34" charset="0"/>
              </a:rPr>
              <a:t>a,m</a:t>
            </a:r>
            <a:r>
              <a:rPr lang="en-US" altLang="zh-CN" sz="1600" dirty="0">
                <a:latin typeface="Calibri" panose="020F0502020204030204" pitchFamily="34" charset="0"/>
              </a:rPr>
              <a:t>)</a:t>
            </a:r>
          </a:p>
          <a:p>
            <a:r>
              <a:rPr lang="en-US" altLang="zh-CN" sz="1600" dirty="0">
                <a:latin typeface="Calibri" panose="020F0502020204030204" pitchFamily="34" charset="0"/>
              </a:rPr>
              <a:t>  })(</a:t>
            </a:r>
            <a:r>
              <a:rPr lang="en-US" altLang="zh-CN" sz="1600" dirty="0" err="1">
                <a:latin typeface="Calibri" panose="020F0502020204030204" pitchFamily="34" charset="0"/>
              </a:rPr>
              <a:t>window,document,'script','https</a:t>
            </a:r>
            <a:r>
              <a:rPr lang="en-US" altLang="zh-CN" sz="1600" dirty="0">
                <a:latin typeface="Calibri" panose="020F0502020204030204" pitchFamily="34" charset="0"/>
              </a:rPr>
              <a:t>://www.google-analytics.com/analytics.js','ga');</a:t>
            </a:r>
          </a:p>
          <a:p>
            <a:endParaRPr lang="en-US" altLang="zh-CN" sz="1600" dirty="0">
              <a:latin typeface="Calibri" panose="020F0502020204030204" pitchFamily="34" charset="0"/>
            </a:endParaRPr>
          </a:p>
          <a:p>
            <a:r>
              <a:rPr lang="en-US" altLang="zh-CN" sz="1600" dirty="0">
                <a:latin typeface="Calibri" panose="020F0502020204030204" pitchFamily="34" charset="0"/>
              </a:rPr>
              <a:t>  </a:t>
            </a:r>
            <a:r>
              <a:rPr lang="en-US" altLang="zh-CN" sz="1600" dirty="0" err="1">
                <a:latin typeface="Calibri" panose="020F0502020204030204" pitchFamily="34" charset="0"/>
              </a:rPr>
              <a:t>ga</a:t>
            </a:r>
            <a:r>
              <a:rPr lang="en-US" altLang="zh-CN" sz="1600" dirty="0">
                <a:latin typeface="Calibri" panose="020F0502020204030204" pitchFamily="34" charset="0"/>
              </a:rPr>
              <a:t>('create', 'UA-64679472-3', 'auto');</a:t>
            </a:r>
          </a:p>
          <a:p>
            <a:r>
              <a:rPr lang="en-US" altLang="zh-CN" sz="1600" dirty="0">
                <a:latin typeface="Calibri" panose="020F0502020204030204" pitchFamily="34" charset="0"/>
              </a:rPr>
              <a:t>  </a:t>
            </a:r>
            <a:r>
              <a:rPr lang="en-US" altLang="zh-CN" sz="1600" dirty="0" err="1">
                <a:latin typeface="Calibri" panose="020F0502020204030204" pitchFamily="34" charset="0"/>
              </a:rPr>
              <a:t>ga</a:t>
            </a:r>
            <a:r>
              <a:rPr lang="en-US" altLang="zh-CN" sz="1600" dirty="0">
                <a:latin typeface="Calibri" panose="020F0502020204030204" pitchFamily="34" charset="0"/>
              </a:rPr>
              <a:t>('send', '</a:t>
            </a:r>
            <a:r>
              <a:rPr lang="en-US" altLang="zh-CN" sz="1600" dirty="0" err="1">
                <a:latin typeface="Calibri" panose="020F0502020204030204" pitchFamily="34" charset="0"/>
              </a:rPr>
              <a:t>pageview</a:t>
            </a:r>
            <a:r>
              <a:rPr lang="en-US" altLang="zh-CN" sz="1600" dirty="0">
                <a:latin typeface="Calibri" panose="020F0502020204030204" pitchFamily="34" charset="0"/>
              </a:rPr>
              <a:t>');</a:t>
            </a:r>
          </a:p>
          <a:p>
            <a:endParaRPr lang="en-US" altLang="zh-CN" sz="1600" dirty="0">
              <a:latin typeface="Calibri" panose="020F0502020204030204" pitchFamily="34" charset="0"/>
            </a:endParaRPr>
          </a:p>
          <a:p>
            <a:r>
              <a:rPr lang="en-US" altLang="zh-CN" sz="1600" dirty="0">
                <a:latin typeface="Calibri" panose="020F0502020204030204" pitchFamily="34" charset="0"/>
              </a:rPr>
              <a:t>&lt;/script&gt;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6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/>
                <a:ea typeface="黑体" panose="02010609060101010101" pitchFamily="49" charset="-122"/>
                <a:cs typeface="Calibri"/>
              </a:rPr>
              <a:t>Get present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3" y="1163866"/>
            <a:ext cx="2880987" cy="512431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927375" y="3665097"/>
            <a:ext cx="1760561" cy="36403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15163" y="336566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712"/>
              </p:ext>
            </p:extLst>
          </p:nvPr>
        </p:nvGraphicFramePr>
        <p:xfrm>
          <a:off x="3762509" y="1009935"/>
          <a:ext cx="4716472" cy="970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Win_Share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0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Get no present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43402"/>
            <a:ext cx="2878328" cy="5119587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 bwMode="auto">
          <a:xfrm>
            <a:off x="845488" y="3521307"/>
            <a:ext cx="1760561" cy="36403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733276" y="322187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256693"/>
              </p:ext>
            </p:extLst>
          </p:nvPr>
        </p:nvGraphicFramePr>
        <p:xfrm>
          <a:off x="3762509" y="1009935"/>
          <a:ext cx="4716472" cy="970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Fail_Share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5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Share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0" y="1106576"/>
            <a:ext cx="2880576" cy="512358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2647666" y="1276738"/>
            <a:ext cx="723331" cy="36403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419902" y="1008381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367930"/>
              </p:ext>
            </p:extLst>
          </p:nvPr>
        </p:nvGraphicFramePr>
        <p:xfrm>
          <a:off x="3762509" y="1009935"/>
          <a:ext cx="4716472" cy="970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圆角矩形 4"/>
          <p:cNvSpPr/>
          <p:nvPr/>
        </p:nvSpPr>
        <p:spPr bwMode="auto">
          <a:xfrm>
            <a:off x="3771900" y="2140527"/>
            <a:ext cx="4727864" cy="52993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请技术加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Share Tracking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8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152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Age gate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0" y="1009935"/>
            <a:ext cx="2900405" cy="515885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581384" y="300573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119116" y="3230922"/>
            <a:ext cx="627798" cy="52221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804673" y="3230922"/>
            <a:ext cx="583686" cy="52221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513031" y="300573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3762509" y="1009935"/>
          <a:ext cx="4716472" cy="145710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70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err="1" smtClean="0">
                          <a:effectLst/>
                        </a:rPr>
                        <a:t>Age</a:t>
                      </a:r>
                      <a:r>
                        <a:rPr lang="en-US" altLang="zh-CN" sz="1050" u="none" strike="noStrike" kern="1200" baseline="0" dirty="0" err="1" smtClean="0">
                          <a:effectLst/>
                        </a:rPr>
                        <a:t>_</a:t>
                      </a:r>
                      <a:r>
                        <a:rPr lang="en-US" altLang="zh-CN" sz="1050" u="none" strike="noStrike" kern="1200" dirty="0" err="1" smtClean="0">
                          <a:effectLst/>
                        </a:rPr>
                        <a:t>gate_YES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570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2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err="1" smtClean="0">
                          <a:effectLst/>
                        </a:rPr>
                        <a:t>Age</a:t>
                      </a:r>
                      <a:r>
                        <a:rPr lang="en-US" altLang="zh-CN" sz="1050" u="none" strike="noStrike" kern="1200" baseline="0" dirty="0" err="1" smtClean="0">
                          <a:effectLst/>
                        </a:rPr>
                        <a:t>_</a:t>
                      </a:r>
                      <a:r>
                        <a:rPr lang="en-US" altLang="zh-CN" sz="1050" u="none" strike="noStrike" kern="1200" dirty="0" err="1" smtClean="0">
                          <a:effectLst/>
                        </a:rPr>
                        <a:t>gate_NO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55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Start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6" y="1081907"/>
            <a:ext cx="2808329" cy="49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2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0" y="1065201"/>
            <a:ext cx="2804154" cy="50110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Q1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2467575" y="2765017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3277" y="2922450"/>
            <a:ext cx="1930194" cy="42308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017070" y="3345531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997991" y="3411834"/>
            <a:ext cx="1930194" cy="42308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767686" y="3956930"/>
            <a:ext cx="1930194" cy="42308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875673" y="3929636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7381" y="4576453"/>
            <a:ext cx="1930194" cy="42308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931831" y="5121549"/>
            <a:ext cx="1930194" cy="42308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603855" y="4549159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4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901262" y="5079686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5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109"/>
              </p:ext>
            </p:extLst>
          </p:nvPr>
        </p:nvGraphicFramePr>
        <p:xfrm>
          <a:off x="3762509" y="1009935"/>
          <a:ext cx="4716472" cy="2914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Q1_1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2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Q1_2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Q1_3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Q1_4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Q1_5</a:t>
                      </a:r>
                      <a:endParaRPr lang="zh-CN" altLang="en-US" sz="105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6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Q2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00983"/>
            <a:ext cx="2874757" cy="511323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 bwMode="auto">
          <a:xfrm>
            <a:off x="395784" y="3283412"/>
            <a:ext cx="2388359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14998" y="3870905"/>
            <a:ext cx="2388359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71798" y="4455068"/>
            <a:ext cx="2388359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60675" y="5039231"/>
            <a:ext cx="2388359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176330" y="3196746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176330" y="3812339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189978" y="4370491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176330" y="4980665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4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48708"/>
              </p:ext>
            </p:extLst>
          </p:nvPr>
        </p:nvGraphicFramePr>
        <p:xfrm>
          <a:off x="3762509" y="1009935"/>
          <a:ext cx="4716472" cy="2428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Q2_1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2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Q2_2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Q2_3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Q2_4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4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Q3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2" y="1000020"/>
            <a:ext cx="2875938" cy="511533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395784" y="3128024"/>
            <a:ext cx="2388359" cy="3794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14998" y="3647121"/>
            <a:ext cx="2388359" cy="48878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95784" y="4427009"/>
            <a:ext cx="2388359" cy="4100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60675" y="5039230"/>
            <a:ext cx="2388359" cy="39180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271722" y="3107313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271722" y="3674658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271722" y="4300802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271722" y="498066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4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313427"/>
              </p:ext>
            </p:extLst>
          </p:nvPr>
        </p:nvGraphicFramePr>
        <p:xfrm>
          <a:off x="3762509" y="1009935"/>
          <a:ext cx="4716472" cy="2428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Q3_1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2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Q3_2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Q3_3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Q3_4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Q4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91309"/>
            <a:ext cx="2878326" cy="5119582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341193" y="3032488"/>
            <a:ext cx="2388359" cy="50910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14998" y="3647121"/>
            <a:ext cx="2388359" cy="55702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71798" y="4309675"/>
            <a:ext cx="2388359" cy="51119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714998" y="4985538"/>
            <a:ext cx="2388359" cy="60340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176330" y="3032488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176330" y="3689497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176330" y="4328355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76330" y="5062053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4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26465"/>
              </p:ext>
            </p:extLst>
          </p:nvPr>
        </p:nvGraphicFramePr>
        <p:xfrm>
          <a:off x="3762509" y="1009935"/>
          <a:ext cx="4716472" cy="2428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Q4_1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2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Q4_2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Q4_3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Q4_4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14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/>
                <a:ea typeface="黑体" panose="02010609060101010101" pitchFamily="49" charset="-122"/>
                <a:cs typeface="Calibri"/>
              </a:rPr>
              <a:t>Q5</a:t>
            </a:r>
            <a:endParaRPr lang="zh-CN" altLang="en-US" dirty="0">
              <a:latin typeface="Calibri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715888-3507-4FC0-A900-326A50C7518E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7386966" y="4114788"/>
            <a:ext cx="136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49" y="959078"/>
            <a:ext cx="2877386" cy="511791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80410" y="2939850"/>
            <a:ext cx="2388359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76718" y="3405378"/>
            <a:ext cx="2672316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60674" y="3911848"/>
            <a:ext cx="2388359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60675" y="5039231"/>
            <a:ext cx="2388359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298952" y="2829804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298952" y="3346812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300832" y="3851620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00832" y="4423061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4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17092" y="4498336"/>
            <a:ext cx="2388359" cy="33324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298952" y="4980665"/>
            <a:ext cx="475396" cy="4503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3" rtlCol="0" anchor="ctr" anchorCtr="0" compatLnSpc="1">
            <a:prstTxWarp prst="textNoShape">
              <a:avLst/>
            </a:prstTxWarp>
          </a:bodyPr>
          <a:lstStyle/>
          <a:p>
            <a:pPr marL="0" marR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" charset="0"/>
              </a:rPr>
              <a:t>5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" charset="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67520"/>
              </p:ext>
            </p:extLst>
          </p:nvPr>
        </p:nvGraphicFramePr>
        <p:xfrm>
          <a:off x="3762509" y="1009935"/>
          <a:ext cx="4716472" cy="29142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676"/>
                <a:gridCol w="1799151"/>
                <a:gridCol w="2462645"/>
              </a:tblGrid>
              <a:tr h="485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#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Category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Event 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514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1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Q5_1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2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Q5_2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Q5_3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Q5_4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600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effectLst/>
                        </a:rPr>
                        <a:t>Community Quiz</a:t>
                      </a:r>
                      <a:endParaRPr lang="zh-CN" altLang="en-US" sz="1050" b="1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Q5_5</a:t>
                      </a:r>
                      <a:endParaRPr lang="zh-CN" altLang="en-US" sz="105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88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10606</TotalTime>
  <Words>532</Words>
  <Application>Microsoft Office PowerPoint</Application>
  <PresentationFormat>全屏显示(4:3)</PresentationFormat>
  <Paragraphs>346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ＭＳ Ｐゴシック</vt:lpstr>
      <vt:lpstr>ＭＳ Ｐゴシック</vt:lpstr>
      <vt:lpstr>黑体</vt:lpstr>
      <vt:lpstr>微软雅黑</vt:lpstr>
      <vt:lpstr>Calibri</vt:lpstr>
      <vt:lpstr>Century Gothic</vt:lpstr>
      <vt:lpstr>Times</vt:lpstr>
      <vt:lpstr>Wingdings</vt:lpstr>
      <vt:lpstr>Wingdings 3</vt:lpstr>
      <vt:lpstr>Blank</vt:lpstr>
      <vt:lpstr>think-cell Slide</vt:lpstr>
      <vt:lpstr>JC Wechat Community Quiz Design</vt:lpstr>
      <vt:lpstr>URL &amp; GA JS</vt:lpstr>
      <vt:lpstr>Age gate</vt:lpstr>
      <vt:lpstr>Start</vt:lpstr>
      <vt:lpstr>Q1</vt:lpstr>
      <vt:lpstr>Q2</vt:lpstr>
      <vt:lpstr>Q3</vt:lpstr>
      <vt:lpstr>Q4</vt:lpstr>
      <vt:lpstr>Q5</vt:lpstr>
      <vt:lpstr>Q6</vt:lpstr>
      <vt:lpstr>Q7</vt:lpstr>
      <vt:lpstr>Q8-男</vt:lpstr>
      <vt:lpstr>Q8-女</vt:lpstr>
      <vt:lpstr>Result1</vt:lpstr>
      <vt:lpstr>Result2</vt:lpstr>
      <vt:lpstr>Result3</vt:lpstr>
      <vt:lpstr>Result4</vt:lpstr>
      <vt:lpstr>Leave information</vt:lpstr>
      <vt:lpstr>Get present-leave address</vt:lpstr>
      <vt:lpstr>Get present</vt:lpstr>
      <vt:lpstr>Get no present</vt:lpstr>
      <vt:lpstr>Share</vt:lpstr>
      <vt:lpstr>THANK YOU</vt:lpstr>
    </vt:vector>
  </TitlesOfParts>
  <Company>impact Asia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BBCJBJCJJC</dc:title>
  <dc:creator>Imapct Asia</dc:creator>
  <cp:lastModifiedBy>Alex Chen</cp:lastModifiedBy>
  <cp:revision>761</cp:revision>
  <cp:lastPrinted>2009-08-11T02:46:40Z</cp:lastPrinted>
  <dcterms:created xsi:type="dcterms:W3CDTF">2009-11-03T01:08:47Z</dcterms:created>
  <dcterms:modified xsi:type="dcterms:W3CDTF">2016-11-30T04:06:38Z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385331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D5.0.3</vt:lpwstr>
  </property>
  <property fmtid="{D5CDD505-2E9C-101B-9397-08002B2CF9AE}" pid="5" name="NXTAG2">
    <vt:lpwstr>0008003a040000000000010250300207f7000400038000</vt:lpwstr>
  </property>
</Properties>
</file>